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542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379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778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75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314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1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892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685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053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71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178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8589-6309-4AA2-BDA0-DC664A1E9892}" type="datetimeFigureOut">
              <a:rPr lang="en-ZA" smtClean="0"/>
              <a:t>2024/05/05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508E-76CB-4DC6-BE3B-5427D83CB6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51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7" t="-1818" r="75545" b="47500"/>
          <a:stretch/>
        </p:blipFill>
        <p:spPr>
          <a:xfrm>
            <a:off x="2638965" y="126488"/>
            <a:ext cx="3700785" cy="131995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52976" y="1362711"/>
            <a:ext cx="544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>
                <a:solidFill>
                  <a:schemeClr val="accent5">
                    <a:lumMod val="50000"/>
                  </a:schemeClr>
                </a:solidFill>
              </a:rPr>
              <a:t>              STEP INTO YOUR FUTURE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00307" y="5409277"/>
            <a:ext cx="51094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Join us for a Matriculants Career Expo</a:t>
            </a:r>
          </a:p>
          <a:p>
            <a:r>
              <a:rPr lang="en-Z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		:	08-09 May 2024</a:t>
            </a:r>
          </a:p>
          <a:p>
            <a:r>
              <a:rPr lang="en-Z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    	: 	09:00</a:t>
            </a:r>
          </a:p>
          <a:p>
            <a:r>
              <a:rPr lang="en-Z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Venue 	: 	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Bankuna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High School Hall,</a:t>
            </a:r>
          </a:p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en-GB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Nkowankowa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Township</a:t>
            </a:r>
            <a:endParaRPr lang="en-Z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lowchart: Document 17"/>
          <p:cNvSpPr/>
          <p:nvPr/>
        </p:nvSpPr>
        <p:spPr>
          <a:xfrm rot="16200000">
            <a:off x="-2600869" y="2617804"/>
            <a:ext cx="6854718" cy="1652971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#</a:t>
            </a:r>
            <a:r>
              <a:rPr lang="en-ZA" sz="2400" dirty="0"/>
              <a:t>CAREER EXPO, BANKUNA HIGH SCHOOL </a:t>
            </a:r>
          </a:p>
          <a:p>
            <a:pPr algn="ctr"/>
            <a:r>
              <a:rPr lang="en-GB" sz="2400" dirty="0"/>
              <a:t>08 -09 May 2024 </a:t>
            </a:r>
          </a:p>
          <a:p>
            <a:pPr algn="ctr"/>
            <a:r>
              <a:rPr lang="en-GB" sz="2400" dirty="0"/>
              <a:t>(Wednesday &amp; Thursday</a:t>
            </a:r>
            <a:r>
              <a:rPr lang="en-GB" sz="2800" dirty="0"/>
              <a:t>)</a:t>
            </a:r>
            <a:endParaRPr lang="en-ZA" sz="2800" dirty="0"/>
          </a:p>
        </p:txBody>
      </p:sp>
      <p:sp>
        <p:nvSpPr>
          <p:cNvPr id="25" name="Flowchart: Document 24"/>
          <p:cNvSpPr/>
          <p:nvPr/>
        </p:nvSpPr>
        <p:spPr>
          <a:xfrm rot="16200000" flipV="1">
            <a:off x="4923349" y="2637353"/>
            <a:ext cx="6884343" cy="15569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6" name="Flowchart: Document 25"/>
          <p:cNvSpPr/>
          <p:nvPr/>
        </p:nvSpPr>
        <p:spPr>
          <a:xfrm rot="16200000" flipV="1">
            <a:off x="5006326" y="2720329"/>
            <a:ext cx="6884342" cy="1391000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ZA" sz="2400" dirty="0"/>
              <a:t>#CAREER EXPO </a:t>
            </a:r>
          </a:p>
          <a:p>
            <a:pPr algn="ctr"/>
            <a:r>
              <a:rPr lang="en-GB" sz="2400" dirty="0" err="1"/>
              <a:t>Bankuna</a:t>
            </a:r>
            <a:r>
              <a:rPr lang="en-GB" sz="2400" dirty="0"/>
              <a:t> High School Hall, </a:t>
            </a:r>
            <a:r>
              <a:rPr lang="en-GB" sz="2400" dirty="0" err="1"/>
              <a:t>Nkowankowa</a:t>
            </a:r>
            <a:r>
              <a:rPr lang="en-GB" sz="2400" dirty="0"/>
              <a:t> Township</a:t>
            </a:r>
          </a:p>
          <a:p>
            <a:pPr algn="ctr"/>
            <a:r>
              <a:rPr lang="en-ZA" sz="2400" dirty="0"/>
              <a:t>@ 09:00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B8797F-7EDC-5A83-0BF6-44871592E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6" y="1774657"/>
            <a:ext cx="5109426" cy="363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1f2d63b-017d-418f-ba17-671f0598a274}" enabled="1" method="Standard" siteId="{d2d8e744-75e4-4e85-ab0e-799ad9ea888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Kola Kholofelo</dc:creator>
  <cp:lastModifiedBy>Kaka Jermina</cp:lastModifiedBy>
  <cp:revision>29</cp:revision>
  <dcterms:created xsi:type="dcterms:W3CDTF">2021-07-16T09:53:27Z</dcterms:created>
  <dcterms:modified xsi:type="dcterms:W3CDTF">2024-05-05T17:49:03Z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f2d63b-017d-418f-ba17-671f0598a274_Enabled">
    <vt:lpwstr>true</vt:lpwstr>
  </property>
  <property fmtid="{D5CDD505-2E9C-101B-9397-08002B2CF9AE}" pid="3" name="MSIP_Label_81f2d63b-017d-418f-ba17-671f0598a274_SetDate">
    <vt:lpwstr>2023-07-14T11:48:47Z</vt:lpwstr>
  </property>
  <property fmtid="{D5CDD505-2E9C-101B-9397-08002B2CF9AE}" pid="4" name="MSIP_Label_81f2d63b-017d-418f-ba17-671f0598a274_Method">
    <vt:lpwstr>Standard</vt:lpwstr>
  </property>
  <property fmtid="{D5CDD505-2E9C-101B-9397-08002B2CF9AE}" pid="5" name="MSIP_Label_81f2d63b-017d-418f-ba17-671f0598a274_Name">
    <vt:lpwstr>General</vt:lpwstr>
  </property>
  <property fmtid="{D5CDD505-2E9C-101B-9397-08002B2CF9AE}" pid="6" name="MSIP_Label_81f2d63b-017d-418f-ba17-671f0598a274_SiteId">
    <vt:lpwstr>d2d8e744-75e4-4e85-ab0e-799ad9ea888b</vt:lpwstr>
  </property>
  <property fmtid="{D5CDD505-2E9C-101B-9397-08002B2CF9AE}" pid="7" name="MSIP_Label_81f2d63b-017d-418f-ba17-671f0598a274_ActionId">
    <vt:lpwstr>909f8b06-25db-46a6-a53b-cd1be23116a0</vt:lpwstr>
  </property>
  <property fmtid="{D5CDD505-2E9C-101B-9397-08002B2CF9AE}" pid="8" name="MSIP_Label_81f2d63b-017d-418f-ba17-671f0598a274_ContentBits">
    <vt:lpwstr>0</vt:lpwstr>
  </property>
</Properties>
</file>